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65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59643-0C53-41D4-B6C6-C8A72FE7D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6E994-ED03-40F9-83E4-196834522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812A1-9F34-4BE3-A3E8-B01A7ADF9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23B3-BBCF-4432-9DA8-53FE4A6098C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BB6B9-69C9-4663-9FC7-09A6E11D7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B2FE9-C45E-460B-A6B9-5230D94BA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B10D-6330-44AC-BCC6-182BB1B7B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5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79D49-536D-4809-9FDB-EC00C398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60AD0-A71D-40E1-9CA8-F12858771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49531-09B3-40BD-BD4F-8DD3AB66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23B3-BBCF-4432-9DA8-53FE4A6098C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6246B-2F01-4670-9F82-9C2677684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DBC0B-14F7-4409-922A-588F7346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B10D-6330-44AC-BCC6-182BB1B7B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6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E60F6-2259-491F-8347-BB06D49F79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33465C-51C2-4BCB-B6B1-A65C028A5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98945-C4FB-4A67-89C0-74E1829CA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23B3-BBCF-4432-9DA8-53FE4A6098C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370A7-1CF4-4C89-BDF9-C126D420A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AEA5C-2520-4D6A-A10E-4240E20C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B10D-6330-44AC-BCC6-182BB1B7B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07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52F1-5013-4273-8EE5-C3E1946D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EED2E-883A-419C-B1D9-3BB2E0747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FC263-F14D-448C-AEC0-7F449D218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23B3-BBCF-4432-9DA8-53FE4A6098C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BF539-9CFA-4EAB-9ECC-FF4431C85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4C6CA-8BEC-4E32-9125-CFBA59DB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B10D-6330-44AC-BCC6-182BB1B7B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2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2B90-8E45-461F-9714-A1683E16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4A055-BDC3-469F-A5CC-B74FF457A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873E1-B549-4BED-9A19-F12AE09C2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23B3-BBCF-4432-9DA8-53FE4A6098C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0AC31-5848-4CF0-BA3B-A7AEE8290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1C9F8-4AC1-4675-9545-F23AE15F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B10D-6330-44AC-BCC6-182BB1B7B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0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2891-4466-4A89-9F2B-05A726B0B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C7EF-5890-4B8F-8330-9E0C3A06F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E57B3-7DE4-4926-ADA0-5C710A818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8F8F5-0A64-4671-BAC8-8999E8A4C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23B3-BBCF-4432-9DA8-53FE4A6098C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559B3-C339-4BE5-B186-6E8D700A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5880E-0599-4087-96CE-6180AE44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B10D-6330-44AC-BCC6-182BB1B7B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5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2CAB9-50E9-4F07-B134-8A9053BA1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021B6-DDFC-4B49-B3B3-E00835A99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2C322-D327-4520-963A-3666CD89F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14FC4C-159D-437B-A76C-9DC48F86A3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431F4-B675-4861-80E3-0CC42C2E6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B2AC3B-873A-4401-A3AE-7093E5CEA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23B3-BBCF-4432-9DA8-53FE4A6098C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21408E-E4EF-4805-A55C-987AC6FDC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A8E7FB-F59B-4DD7-A63B-2F66F1099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B10D-6330-44AC-BCC6-182BB1B7B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12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035D-E5E6-41F5-A46E-CCDA07A58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C24E4E-F18F-40B5-BDA4-A98350542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23B3-BBCF-4432-9DA8-53FE4A6098C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62670-AAB4-4AA0-A355-D2827FA01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C374A-8DB1-432C-B085-30E1C087D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B10D-6330-44AC-BCC6-182BB1B7B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8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E6E4EB-47AD-452B-BC7F-83AD81657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23B3-BBCF-4432-9DA8-53FE4A6098C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33C6F8-25B0-4B27-A218-232BE15C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5BBAC-A8A4-4F24-9965-A01317E47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B10D-6330-44AC-BCC6-182BB1B7B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87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853FA-AC34-4D26-922E-29FAD6DF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A1549-4A6C-4D40-B10B-4C3B9F3FF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DBE155-4D56-4491-BE87-FADFB9341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0A581-EEC5-4000-A860-A9E89BF8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23B3-BBCF-4432-9DA8-53FE4A6098C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60007-7FCB-4024-AFC4-A514398DB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FFE7E-DDAE-490B-8568-880399F40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B10D-6330-44AC-BCC6-182BB1B7B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57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CACBE-C3D4-4B81-B8EE-284E64830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2A56E-B705-4B74-B92D-85043CB65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E379F-6CC9-4356-8EAD-15EB156E9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0780A2-5671-48DA-9525-658980B28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23B3-BBCF-4432-9DA8-53FE4A6098C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8799C-E0BB-41CE-B390-A6BDE992B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34322-969C-4CA9-B8E5-B7DC83C98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B10D-6330-44AC-BCC6-182BB1B7B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10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2DC876-9948-487B-B4C4-452402AD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D3A32-9ED5-4A3C-AA8F-6FA0398EC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39BFB-8B0D-450E-AD5D-F4A5A2A9C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C23B3-BBCF-4432-9DA8-53FE4A6098CF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37CA2-46F4-45BD-A5AF-84FA91E2B4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A9510-D9BA-4A03-933B-6638E1413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3B10D-6330-44AC-BCC6-182BB1B7B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4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424C1-DB85-47FB-BE48-6B3EDB0F52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37990-5482-42BF-A00A-5C3DE772E6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72BECE-49A6-4508-98E7-7DEB3BD36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9"/>
            <a:ext cx="12192000" cy="683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84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AE9A9-8F16-4B0E-AF25-B27AC9F4F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629" y="766786"/>
            <a:ext cx="7546571" cy="532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86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FFEB3-61F7-4D43-88C6-DB23384B3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Castellar" panose="020A0402060406010301" pitchFamily="18" charset="0"/>
              </a:rPr>
              <a:t>Increments: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C753-5B29-4BA3-A221-B632129FE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Increment1:UI/UX </a:t>
            </a:r>
          </a:p>
          <a:p>
            <a:r>
              <a:rPr lang="en-US" dirty="0">
                <a:solidFill>
                  <a:srgbClr val="002060"/>
                </a:solidFill>
              </a:rPr>
              <a:t>Increment2: Frontend Development </a:t>
            </a:r>
          </a:p>
          <a:p>
            <a:r>
              <a:rPr lang="en-US" dirty="0">
                <a:solidFill>
                  <a:srgbClr val="002060"/>
                </a:solidFill>
              </a:rPr>
              <a:t>Increment3: Backend Development </a:t>
            </a:r>
          </a:p>
          <a:p>
            <a:r>
              <a:rPr lang="en-US" dirty="0">
                <a:solidFill>
                  <a:srgbClr val="002060"/>
                </a:solidFill>
              </a:rPr>
              <a:t>Increment 4: Final Testing</a:t>
            </a:r>
          </a:p>
        </p:txBody>
      </p:sp>
    </p:spTree>
    <p:extLst>
      <p:ext uri="{BB962C8B-B14F-4D97-AF65-F5344CB8AC3E}">
        <p14:creationId xmlns:p14="http://schemas.microsoft.com/office/powerpoint/2010/main" val="1340392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EE575-4625-477C-B518-B8C36D76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574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 Rounded MT Bold" panose="020F0704030504030204" pitchFamily="34" charset="0"/>
              </a:rPr>
              <a:t>Home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4AEBF3-A426-4F23-AA54-B87B9D309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09" y="1371600"/>
            <a:ext cx="9393381" cy="5121275"/>
          </a:xfrm>
        </p:spPr>
      </p:pic>
    </p:spTree>
    <p:extLst>
      <p:ext uri="{BB962C8B-B14F-4D97-AF65-F5344CB8AC3E}">
        <p14:creationId xmlns:p14="http://schemas.microsoft.com/office/powerpoint/2010/main" val="172455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B4A2-7876-4EC4-BB19-7BBCBBF21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Adaption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4DB30B-C852-4146-9853-72F768FB0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93" y="1014153"/>
            <a:ext cx="9559635" cy="5494711"/>
          </a:xfrm>
        </p:spPr>
      </p:pic>
    </p:spTree>
    <p:extLst>
      <p:ext uri="{BB962C8B-B14F-4D97-AF65-F5344CB8AC3E}">
        <p14:creationId xmlns:p14="http://schemas.microsoft.com/office/powerpoint/2010/main" val="152709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3758-CD0E-41C1-9727-02681770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 Rounded MT Bold" panose="020F0704030504030204" pitchFamily="34" charset="0"/>
              </a:rPr>
              <a:t>Success Story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9BC09-BE45-450D-9FF7-EFEC15BEA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58" y="1122218"/>
            <a:ext cx="8512233" cy="5511337"/>
          </a:xfrm>
        </p:spPr>
      </p:pic>
    </p:spTree>
    <p:extLst>
      <p:ext uri="{BB962C8B-B14F-4D97-AF65-F5344CB8AC3E}">
        <p14:creationId xmlns:p14="http://schemas.microsoft.com/office/powerpoint/2010/main" val="2950665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1A86-4F89-482E-B156-A1C69181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70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Contact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261B19-065B-4263-A4A7-B1A0C8594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072342"/>
            <a:ext cx="8237912" cy="5104621"/>
          </a:xfrm>
        </p:spPr>
      </p:pic>
    </p:spTree>
    <p:extLst>
      <p:ext uri="{BB962C8B-B14F-4D97-AF65-F5344CB8AC3E}">
        <p14:creationId xmlns:p14="http://schemas.microsoft.com/office/powerpoint/2010/main" val="182243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5C8FC-9D0A-40C1-9827-954BFB5A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701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Register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28A0FC-0434-42D2-B644-DCF5EAE35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303" y="980902"/>
            <a:ext cx="8179722" cy="5511973"/>
          </a:xfrm>
        </p:spPr>
      </p:pic>
    </p:spTree>
    <p:extLst>
      <p:ext uri="{BB962C8B-B14F-4D97-AF65-F5344CB8AC3E}">
        <p14:creationId xmlns:p14="http://schemas.microsoft.com/office/powerpoint/2010/main" val="1868213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5A0286-EB51-45EE-BA12-091EFF37A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" y="9047"/>
            <a:ext cx="12155596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64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727FAA-D9DA-40F2-803A-CAE71B217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302" y="346325"/>
            <a:ext cx="6987395" cy="616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6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14F01-115B-419D-8E36-3A35C480A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1" y="47153"/>
            <a:ext cx="12098438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8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6ACAA-8F88-4D9A-B8DD-0A132FF96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5" y="42390"/>
            <a:ext cx="12146070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75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D6E8A-23C7-4548-90E9-8A30BD8E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" y="47153"/>
            <a:ext cx="12117491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49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CA014-ABAE-45F6-8F99-95F6F2E1A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6070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84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D8404F-657A-449B-8EB2-AE5A64348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8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6457BD-F90D-419A-A860-28F0AB240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175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14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7A799-A862-4F6F-9D87-FDADC8F1E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5" y="0"/>
            <a:ext cx="11975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95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52D9AF-62B0-45B7-B118-CFCED2E39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5" y="42390"/>
            <a:ext cx="12146070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40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36</Words>
  <Application>Microsoft Office PowerPoint</Application>
  <PresentationFormat>Widescreen</PresentationFormat>
  <Paragraphs>10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Rounded MT Bold</vt:lpstr>
      <vt:lpstr>Calibri</vt:lpstr>
      <vt:lpstr>Calibri Light</vt:lpstr>
      <vt:lpstr>Castellar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Increments:</vt:lpstr>
      <vt:lpstr>Home Page:</vt:lpstr>
      <vt:lpstr>Adaption Page:</vt:lpstr>
      <vt:lpstr>Success Story Page:</vt:lpstr>
      <vt:lpstr>Contact Page:</vt:lpstr>
      <vt:lpstr>Register Page: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Nhuja Maharjan</dc:creator>
  <cp:lastModifiedBy>Nhuja Maharjan</cp:lastModifiedBy>
  <cp:revision>4</cp:revision>
  <dcterms:created xsi:type="dcterms:W3CDTF">2025-06-28T15:15:01Z</dcterms:created>
  <dcterms:modified xsi:type="dcterms:W3CDTF">2025-06-28T15:46:52Z</dcterms:modified>
</cp:coreProperties>
</file>